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9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103B62-CAC1-44EC-BCE6-54F618289269}" type="datetimeFigureOut">
              <a:rPr lang="ar-IQ" smtClean="0"/>
              <a:pPr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dr salem\Desktop\Untitledp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924799" cy="624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792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:\Users\dr salem\Desktop\Untitledp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772399" cy="617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05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C:\Users\dr salem\Desktop\Untitledp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848600" cy="5714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280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Users\dr salem\Desktop\p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01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839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dr salem\Desktop\Untitledp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86799" cy="594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420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Users\dr salem\Desktop\Untitledp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05800" cy="594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41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dr salem\Desktop\Untitledp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457200"/>
            <a:ext cx="8458200" cy="5943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2280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286</TotalTime>
  <Words>0</Words>
  <Application>Microsoft Office PowerPoint</Application>
  <PresentationFormat>عرض على الشاشة (3:4)‏</PresentationFormat>
  <Paragraphs>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شكل موجة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المقدمة</dc:title>
  <dc:creator>dr salem</dc:creator>
  <cp:lastModifiedBy>hemolysis</cp:lastModifiedBy>
  <cp:revision>82</cp:revision>
  <dcterms:created xsi:type="dcterms:W3CDTF">2018-11-14T06:40:58Z</dcterms:created>
  <dcterms:modified xsi:type="dcterms:W3CDTF">2018-11-15T19:19:07Z</dcterms:modified>
</cp:coreProperties>
</file>