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2" d="100"/>
          <a:sy n="72" d="100"/>
        </p:scale>
        <p:origin x="-1096" y="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62-CAC1-44EC-BCE6-54F618289269}" type="datetimeFigureOut">
              <a:rPr lang="ar-IQ" smtClean="0"/>
              <a:pPr/>
              <a:t>07/03/1440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62-CAC1-44EC-BCE6-54F618289269}" type="datetimeFigureOut">
              <a:rPr lang="ar-IQ" smtClean="0"/>
              <a:pPr/>
              <a:t>07/03/1440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62-CAC1-44EC-BCE6-54F618289269}" type="datetimeFigureOut">
              <a:rPr lang="ar-IQ" smtClean="0"/>
              <a:pPr/>
              <a:t>07/03/1440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62-CAC1-44EC-BCE6-54F618289269}" type="datetimeFigureOut">
              <a:rPr lang="ar-IQ" smtClean="0"/>
              <a:pPr/>
              <a:t>07/03/1440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62-CAC1-44EC-BCE6-54F618289269}" type="datetimeFigureOut">
              <a:rPr lang="ar-IQ" smtClean="0"/>
              <a:pPr/>
              <a:t>07/03/1440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62-CAC1-44EC-BCE6-54F618289269}" type="datetimeFigureOut">
              <a:rPr lang="ar-IQ" smtClean="0"/>
              <a:pPr/>
              <a:t>07/03/1440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62-CAC1-44EC-BCE6-54F618289269}" type="datetimeFigureOut">
              <a:rPr lang="ar-IQ" smtClean="0"/>
              <a:pPr/>
              <a:t>07/03/1440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62-CAC1-44EC-BCE6-54F618289269}" type="datetimeFigureOut">
              <a:rPr lang="ar-IQ" smtClean="0"/>
              <a:pPr/>
              <a:t>07/03/1440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62-CAC1-44EC-BCE6-54F618289269}" type="datetimeFigureOut">
              <a:rPr lang="ar-IQ" smtClean="0"/>
              <a:pPr/>
              <a:t>07/03/1440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62-CAC1-44EC-BCE6-54F618289269}" type="datetimeFigureOut">
              <a:rPr lang="ar-IQ" smtClean="0"/>
              <a:pPr/>
              <a:t>07/03/1440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62-CAC1-44EC-BCE6-54F618289269}" type="datetimeFigureOut">
              <a:rPr lang="ar-IQ" smtClean="0"/>
              <a:pPr/>
              <a:t>07/03/1440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F103B62-CAC1-44EC-BCE6-54F618289269}" type="datetimeFigureOut">
              <a:rPr lang="ar-IQ" smtClean="0"/>
              <a:pPr/>
              <a:t>07/03/1440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BB8788F-F2DD-4333-92ED-C16ECAACF3F9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 descr="C:\Users\dr salem\Desktop\Untitledp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381000"/>
            <a:ext cx="7924799" cy="6248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77921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 descr="C:\Users\dr salem\Desktop\Untitledp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304800"/>
            <a:ext cx="7772399" cy="6172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4056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 descr="C:\Users\dr salem\Desktop\Untitledp2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533400"/>
            <a:ext cx="7848600" cy="57149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02800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 descr="C:\Users\dr salem\Desktop\p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457200"/>
            <a:ext cx="8001000" cy="5715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68396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 descr="C:\Users\dr salem\Desktop\Untitledp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533400"/>
            <a:ext cx="8686799" cy="5943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94207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 descr="C:\Users\dr salem\Desktop\Untitledp2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457200"/>
            <a:ext cx="8305800" cy="5943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0416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 descr="C:\Users\dr salem\Desktop\Untitledp2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1" y="457200"/>
            <a:ext cx="8458200" cy="59435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222804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شكل موجة">
  <a:themeElements>
    <a:clrScheme name="شكل موجة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شكل موجة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شكل موجة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286</TotalTime>
  <Words>0</Words>
  <Application>Microsoft Office PowerPoint</Application>
  <PresentationFormat>عرض على الشاشة (3:4)‏</PresentationFormat>
  <Paragraphs>0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شكل موجة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المقدمة</dc:title>
  <dc:creator>dr salem</dc:creator>
  <cp:lastModifiedBy>hemolysis</cp:lastModifiedBy>
  <cp:revision>82</cp:revision>
  <dcterms:created xsi:type="dcterms:W3CDTF">2018-11-14T06:40:58Z</dcterms:created>
  <dcterms:modified xsi:type="dcterms:W3CDTF">2018-11-15T19:19:07Z</dcterms:modified>
</cp:coreProperties>
</file>